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4" r:id="rId2"/>
    <p:sldId id="265" r:id="rId3"/>
    <p:sldId id="266" r:id="rId4"/>
    <p:sldId id="267" r:id="rId5"/>
    <p:sldId id="283" r:id="rId6"/>
    <p:sldId id="269" r:id="rId7"/>
    <p:sldId id="270" r:id="rId8"/>
    <p:sldId id="280" r:id="rId9"/>
    <p:sldId id="281" r:id="rId10"/>
    <p:sldId id="282" r:id="rId11"/>
    <p:sldId id="271" r:id="rId12"/>
    <p:sldId id="284" r:id="rId13"/>
    <p:sldId id="27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2" userDrawn="1">
          <p15:clr>
            <a:srgbClr val="A4A3A4"/>
          </p15:clr>
        </p15:guide>
        <p15:guide id="2" pos="7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7433"/>
    <a:srgbClr val="856024"/>
    <a:srgbClr val="E3AE24"/>
    <a:srgbClr val="A3792C"/>
    <a:srgbClr val="D19B23"/>
    <a:srgbClr val="756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8C1A9D-509E-BB5F-26AC-410FA0DEDAB4}" v="153" dt="2022-12-13T13:27:08.500"/>
    <p1510:client id="{194AC41A-8EDB-0504-8CDD-53481006D0A2}" v="1520" dt="2022-12-13T10:23:46.088"/>
    <p1510:client id="{1F2F80E3-E550-43B8-9260-B58FB966986C}" v="371" dt="2022-12-13T11:59:14.983"/>
    <p1510:client id="{535354E1-9357-A2BD-FF3C-01FA1049CA39}" v="38" dt="2022-12-13T07:05:47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702"/>
        <p:guide pos="741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70c2f1f11ed9b4e2428cfb94f4bc03c2150010c082bc8c797e486ba9988fd27d::" providerId="AD" clId="Web-{158C1A9D-509E-BB5F-26AC-410FA0DEDAB4}"/>
    <pc:docChg chg="modSld">
      <pc:chgData name="Guest User" userId="S::urn:spo:anon#70c2f1f11ed9b4e2428cfb94f4bc03c2150010c082bc8c797e486ba9988fd27d::" providerId="AD" clId="Web-{158C1A9D-509E-BB5F-26AC-410FA0DEDAB4}" dt="2022-12-13T13:27:08.500" v="144" actId="20577"/>
      <pc:docMkLst>
        <pc:docMk/>
      </pc:docMkLst>
      <pc:sldChg chg="addSp delSp modSp">
        <pc:chgData name="Guest User" userId="S::urn:spo:anon#70c2f1f11ed9b4e2428cfb94f4bc03c2150010c082bc8c797e486ba9988fd27d::" providerId="AD" clId="Web-{158C1A9D-509E-BB5F-26AC-410FA0DEDAB4}" dt="2022-12-13T13:27:08.500" v="144" actId="20577"/>
        <pc:sldMkLst>
          <pc:docMk/>
          <pc:sldMk cId="2737154297" sldId="282"/>
        </pc:sldMkLst>
        <pc:spChg chg="mod">
          <ac:chgData name="Guest User" userId="S::urn:spo:anon#70c2f1f11ed9b4e2428cfb94f4bc03c2150010c082bc8c797e486ba9988fd27d::" providerId="AD" clId="Web-{158C1A9D-509E-BB5F-26AC-410FA0DEDAB4}" dt="2022-12-13T11:40:49.393" v="10" actId="20577"/>
          <ac:spMkLst>
            <pc:docMk/>
            <pc:sldMk cId="2737154297" sldId="282"/>
            <ac:spMk id="8" creationId="{00000000-0000-0000-0000-000000000000}"/>
          </ac:spMkLst>
        </pc:spChg>
        <pc:spChg chg="mod">
          <ac:chgData name="Guest User" userId="S::urn:spo:anon#70c2f1f11ed9b4e2428cfb94f4bc03c2150010c082bc8c797e486ba9988fd27d::" providerId="AD" clId="Web-{158C1A9D-509E-BB5F-26AC-410FA0DEDAB4}" dt="2022-12-13T13:27:08.500" v="144" actId="20577"/>
          <ac:spMkLst>
            <pc:docMk/>
            <pc:sldMk cId="2737154297" sldId="282"/>
            <ac:spMk id="13" creationId="{00000000-0000-0000-0000-000000000000}"/>
          </ac:spMkLst>
        </pc:spChg>
        <pc:picChg chg="add del mod">
          <ac:chgData name="Guest User" userId="S::urn:spo:anon#70c2f1f11ed9b4e2428cfb94f4bc03c2150010c082bc8c797e486ba9988fd27d::" providerId="AD" clId="Web-{158C1A9D-509E-BB5F-26AC-410FA0DEDAB4}" dt="2022-12-13T12:36:06.920" v="83"/>
          <ac:picMkLst>
            <pc:docMk/>
            <pc:sldMk cId="2737154297" sldId="282"/>
            <ac:picMk id="3" creationId="{7B8BD6C7-1D94-816F-C566-91D25BAEB288}"/>
          </ac:picMkLst>
        </pc:picChg>
        <pc:picChg chg="add mod">
          <ac:chgData name="Guest User" userId="S::urn:spo:anon#70c2f1f11ed9b4e2428cfb94f4bc03c2150010c082bc8c797e486ba9988fd27d::" providerId="AD" clId="Web-{158C1A9D-509E-BB5F-26AC-410FA0DEDAB4}" dt="2022-12-13T12:42:29.620" v="139" actId="1076"/>
          <ac:picMkLst>
            <pc:docMk/>
            <pc:sldMk cId="2737154297" sldId="282"/>
            <ac:picMk id="4" creationId="{D51855FD-E5E2-CF11-CFE7-E82E4622516C}"/>
          </ac:picMkLst>
        </pc:picChg>
        <pc:picChg chg="add mod">
          <ac:chgData name="Guest User" userId="S::urn:spo:anon#70c2f1f11ed9b4e2428cfb94f4bc03c2150010c082bc8c797e486ba9988fd27d::" providerId="AD" clId="Web-{158C1A9D-509E-BB5F-26AC-410FA0DEDAB4}" dt="2022-12-13T12:42:57.809" v="141" actId="1076"/>
          <ac:picMkLst>
            <pc:docMk/>
            <pc:sldMk cId="2737154297" sldId="282"/>
            <ac:picMk id="5" creationId="{733FAD30-DB13-D7CD-1271-9A7251F9B435}"/>
          </ac:picMkLst>
        </pc:picChg>
        <pc:picChg chg="add del mod">
          <ac:chgData name="Guest User" userId="S::urn:spo:anon#70c2f1f11ed9b4e2428cfb94f4bc03c2150010c082bc8c797e486ba9988fd27d::" providerId="AD" clId="Web-{158C1A9D-509E-BB5F-26AC-410FA0DEDAB4}" dt="2022-12-13T12:38:35.767" v="102"/>
          <ac:picMkLst>
            <pc:docMk/>
            <pc:sldMk cId="2737154297" sldId="282"/>
            <ac:picMk id="6" creationId="{FF1270C7-2050-29A7-D764-24B6C325586E}"/>
          </ac:picMkLst>
        </pc:picChg>
        <pc:picChg chg="add mod">
          <ac:chgData name="Guest User" userId="S::urn:spo:anon#70c2f1f11ed9b4e2428cfb94f4bc03c2150010c082bc8c797e486ba9988fd27d::" providerId="AD" clId="Web-{158C1A9D-509E-BB5F-26AC-410FA0DEDAB4}" dt="2022-12-13T12:42:47.824" v="140" actId="14100"/>
          <ac:picMkLst>
            <pc:docMk/>
            <pc:sldMk cId="2737154297" sldId="282"/>
            <ac:picMk id="7" creationId="{28E5F0BE-555D-7D05-D3BC-AE77AA1FD829}"/>
          </ac:picMkLst>
        </pc:picChg>
      </pc:sldChg>
    </pc:docChg>
  </pc:docChgLst>
  <pc:docChgLst>
    <pc:chgData name="Langford, Michael Joseph" userId="a493a620-165e-4312-8607-f89fce878680" providerId="ADAL" clId="{1F2F80E3-E550-43B8-9260-B58FB966986C}"/>
    <pc:docChg chg="undo custSel addSld delSld modSld">
      <pc:chgData name="Langford, Michael Joseph" userId="a493a620-165e-4312-8607-f89fce878680" providerId="ADAL" clId="{1F2F80E3-E550-43B8-9260-B58FB966986C}" dt="2022-12-13T11:59:14.983" v="1092" actId="47"/>
      <pc:docMkLst>
        <pc:docMk/>
      </pc:docMkLst>
      <pc:sldChg chg="modSp mod">
        <pc:chgData name="Langford, Michael Joseph" userId="a493a620-165e-4312-8607-f89fce878680" providerId="ADAL" clId="{1F2F80E3-E550-43B8-9260-B58FB966986C}" dt="2022-12-13T11:18:03.059" v="1" actId="20577"/>
        <pc:sldMkLst>
          <pc:docMk/>
          <pc:sldMk cId="485134419" sldId="266"/>
        </pc:sldMkLst>
        <pc:spChg chg="mod">
          <ac:chgData name="Langford, Michael Joseph" userId="a493a620-165e-4312-8607-f89fce878680" providerId="ADAL" clId="{1F2F80E3-E550-43B8-9260-B58FB966986C}" dt="2022-12-13T11:18:03.059" v="1" actId="20577"/>
          <ac:spMkLst>
            <pc:docMk/>
            <pc:sldMk cId="485134419" sldId="266"/>
            <ac:spMk id="13" creationId="{00000000-0000-0000-0000-000000000000}"/>
          </ac:spMkLst>
        </pc:spChg>
      </pc:sldChg>
      <pc:sldChg chg="delSp modSp mod">
        <pc:chgData name="Langford, Michael Joseph" userId="a493a620-165e-4312-8607-f89fce878680" providerId="ADAL" clId="{1F2F80E3-E550-43B8-9260-B58FB966986C}" dt="2022-12-13T11:18:35.322" v="10" actId="1076"/>
        <pc:sldMkLst>
          <pc:docMk/>
          <pc:sldMk cId="1177719589" sldId="267"/>
        </pc:sldMkLst>
        <pc:spChg chg="del mod">
          <ac:chgData name="Langford, Michael Joseph" userId="a493a620-165e-4312-8607-f89fce878680" providerId="ADAL" clId="{1F2F80E3-E550-43B8-9260-B58FB966986C}" dt="2022-12-13T11:18:22.353" v="4" actId="478"/>
          <ac:spMkLst>
            <pc:docMk/>
            <pc:sldMk cId="1177719589" sldId="267"/>
            <ac:spMk id="13" creationId="{00000000-0000-0000-0000-000000000000}"/>
          </ac:spMkLst>
        </pc:spChg>
        <pc:picChg chg="mod">
          <ac:chgData name="Langford, Michael Joseph" userId="a493a620-165e-4312-8607-f89fce878680" providerId="ADAL" clId="{1F2F80E3-E550-43B8-9260-B58FB966986C}" dt="2022-12-13T11:18:29.262" v="8" actId="1076"/>
          <ac:picMkLst>
            <pc:docMk/>
            <pc:sldMk cId="1177719589" sldId="267"/>
            <ac:picMk id="2" creationId="{11F0360A-97BC-934D-6366-81DDFB503818}"/>
          </ac:picMkLst>
        </pc:picChg>
        <pc:picChg chg="mod">
          <ac:chgData name="Langford, Michael Joseph" userId="a493a620-165e-4312-8607-f89fce878680" providerId="ADAL" clId="{1F2F80E3-E550-43B8-9260-B58FB966986C}" dt="2022-12-13T11:18:35.322" v="10" actId="1076"/>
          <ac:picMkLst>
            <pc:docMk/>
            <pc:sldMk cId="1177719589" sldId="267"/>
            <ac:picMk id="3" creationId="{485BC90F-B5E3-1A91-A7BC-2199D8CFAE39}"/>
          </ac:picMkLst>
        </pc:picChg>
      </pc:sldChg>
      <pc:sldChg chg="modSp mod">
        <pc:chgData name="Langford, Michael Joseph" userId="a493a620-165e-4312-8607-f89fce878680" providerId="ADAL" clId="{1F2F80E3-E550-43B8-9260-B58FB966986C}" dt="2022-12-13T11:31:50.676" v="745" actId="688"/>
        <pc:sldMkLst>
          <pc:docMk/>
          <pc:sldMk cId="2447183972" sldId="269"/>
        </pc:sldMkLst>
        <pc:picChg chg="mod">
          <ac:chgData name="Langford, Michael Joseph" userId="a493a620-165e-4312-8607-f89fce878680" providerId="ADAL" clId="{1F2F80E3-E550-43B8-9260-B58FB966986C}" dt="2022-12-13T11:31:50.676" v="745" actId="688"/>
          <ac:picMkLst>
            <pc:docMk/>
            <pc:sldMk cId="2447183972" sldId="269"/>
            <ac:picMk id="4" creationId="{BA3C12A9-D480-D91F-B31B-E1B28D926C69}"/>
          </ac:picMkLst>
        </pc:picChg>
        <pc:picChg chg="mod">
          <ac:chgData name="Langford, Michael Joseph" userId="a493a620-165e-4312-8607-f89fce878680" providerId="ADAL" clId="{1F2F80E3-E550-43B8-9260-B58FB966986C}" dt="2022-12-13T11:18:46.205" v="11" actId="1076"/>
          <ac:picMkLst>
            <pc:docMk/>
            <pc:sldMk cId="2447183972" sldId="269"/>
            <ac:picMk id="5" creationId="{2EC26DDF-5A29-4C47-B1A6-57B3512C8FAF}"/>
          </ac:picMkLst>
        </pc:picChg>
        <pc:picChg chg="mod">
          <ac:chgData name="Langford, Michael Joseph" userId="a493a620-165e-4312-8607-f89fce878680" providerId="ADAL" clId="{1F2F80E3-E550-43B8-9260-B58FB966986C}" dt="2022-12-13T11:18:48.700" v="12" actId="1076"/>
          <ac:picMkLst>
            <pc:docMk/>
            <pc:sldMk cId="2447183972" sldId="269"/>
            <ac:picMk id="8" creationId="{BFA86FCF-7D78-18E6-37E8-E5B1C6AF2C70}"/>
          </ac:picMkLst>
        </pc:picChg>
      </pc:sldChg>
      <pc:sldChg chg="addSp modSp mod">
        <pc:chgData name="Langford, Michael Joseph" userId="a493a620-165e-4312-8607-f89fce878680" providerId="ADAL" clId="{1F2F80E3-E550-43B8-9260-B58FB966986C}" dt="2022-12-13T11:31:24.723" v="744" actId="1076"/>
        <pc:sldMkLst>
          <pc:docMk/>
          <pc:sldMk cId="2492192229" sldId="270"/>
        </pc:sldMkLst>
        <pc:spChg chg="mod">
          <ac:chgData name="Langford, Michael Joseph" userId="a493a620-165e-4312-8607-f89fce878680" providerId="ADAL" clId="{1F2F80E3-E550-43B8-9260-B58FB966986C}" dt="2022-12-13T11:21:50.513" v="42" actId="20577"/>
          <ac:spMkLst>
            <pc:docMk/>
            <pc:sldMk cId="2492192229" sldId="270"/>
            <ac:spMk id="8" creationId="{00000000-0000-0000-0000-000000000000}"/>
          </ac:spMkLst>
        </pc:spChg>
        <pc:spChg chg="mod">
          <ac:chgData name="Langford, Michael Joseph" userId="a493a620-165e-4312-8607-f89fce878680" providerId="ADAL" clId="{1F2F80E3-E550-43B8-9260-B58FB966986C}" dt="2022-12-13T11:28:02.842" v="708" actId="1076"/>
          <ac:spMkLst>
            <pc:docMk/>
            <pc:sldMk cId="2492192229" sldId="270"/>
            <ac:spMk id="13" creationId="{00000000-0000-0000-0000-000000000000}"/>
          </ac:spMkLst>
        </pc:spChg>
        <pc:picChg chg="add mod">
          <ac:chgData name="Langford, Michael Joseph" userId="a493a620-165e-4312-8607-f89fce878680" providerId="ADAL" clId="{1F2F80E3-E550-43B8-9260-B58FB966986C}" dt="2022-12-13T11:29:02.536" v="718" actId="1076"/>
          <ac:picMkLst>
            <pc:docMk/>
            <pc:sldMk cId="2492192229" sldId="270"/>
            <ac:picMk id="3" creationId="{15982E38-1FC0-8A1A-CEB8-384274B7C5FF}"/>
          </ac:picMkLst>
        </pc:picChg>
        <pc:picChg chg="add mod">
          <ac:chgData name="Langford, Michael Joseph" userId="a493a620-165e-4312-8607-f89fce878680" providerId="ADAL" clId="{1F2F80E3-E550-43B8-9260-B58FB966986C}" dt="2022-12-13T11:31:24.723" v="744" actId="1076"/>
          <ac:picMkLst>
            <pc:docMk/>
            <pc:sldMk cId="2492192229" sldId="270"/>
            <ac:picMk id="5" creationId="{8ED28BA6-2313-B7DE-1035-B699BA97BFEC}"/>
          </ac:picMkLst>
        </pc:picChg>
        <pc:picChg chg="add mod">
          <ac:chgData name="Langford, Michael Joseph" userId="a493a620-165e-4312-8607-f89fce878680" providerId="ADAL" clId="{1F2F80E3-E550-43B8-9260-B58FB966986C}" dt="2022-12-13T11:31:23.820" v="743" actId="1076"/>
          <ac:picMkLst>
            <pc:docMk/>
            <pc:sldMk cId="2492192229" sldId="270"/>
            <ac:picMk id="1026" creationId="{4984DE8F-E60F-0F93-22E7-EA9188145274}"/>
          </ac:picMkLst>
        </pc:picChg>
        <pc:picChg chg="add mod">
          <ac:chgData name="Langford, Michael Joseph" userId="a493a620-165e-4312-8607-f89fce878680" providerId="ADAL" clId="{1F2F80E3-E550-43B8-9260-B58FB966986C}" dt="2022-12-13T11:31:19.389" v="740" actId="1076"/>
          <ac:picMkLst>
            <pc:docMk/>
            <pc:sldMk cId="2492192229" sldId="270"/>
            <ac:picMk id="1028" creationId="{693CE8C7-45A5-84B9-CB06-BA6D5A0BFA71}"/>
          </ac:picMkLst>
        </pc:picChg>
        <pc:picChg chg="add mod">
          <ac:chgData name="Langford, Michael Joseph" userId="a493a620-165e-4312-8607-f89fce878680" providerId="ADAL" clId="{1F2F80E3-E550-43B8-9260-B58FB966986C}" dt="2022-12-13T11:31:22.044" v="742" actId="1076"/>
          <ac:picMkLst>
            <pc:docMk/>
            <pc:sldMk cId="2492192229" sldId="270"/>
            <ac:picMk id="1030" creationId="{645E9FDB-9E06-D438-1E3D-5A0F19A7C715}"/>
          </ac:picMkLst>
        </pc:picChg>
      </pc:sldChg>
      <pc:sldChg chg="addSp delSp modSp mod">
        <pc:chgData name="Langford, Michael Joseph" userId="a493a620-165e-4312-8607-f89fce878680" providerId="ADAL" clId="{1F2F80E3-E550-43B8-9260-B58FB966986C}" dt="2022-12-13T11:58:39.710" v="1090" actId="1076"/>
        <pc:sldMkLst>
          <pc:docMk/>
          <pc:sldMk cId="588420550" sldId="283"/>
        </pc:sldMkLst>
        <pc:spChg chg="add del mod">
          <ac:chgData name="Langford, Michael Joseph" userId="a493a620-165e-4312-8607-f89fce878680" providerId="ADAL" clId="{1F2F80E3-E550-43B8-9260-B58FB966986C}" dt="2022-12-13T11:48:39.207" v="751" actId="478"/>
          <ac:spMkLst>
            <pc:docMk/>
            <pc:sldMk cId="588420550" sldId="283"/>
            <ac:spMk id="5" creationId="{1CCA0553-0162-C01D-339A-AB95E757497C}"/>
          </ac:spMkLst>
        </pc:spChg>
        <pc:spChg chg="add mod">
          <ac:chgData name="Langford, Michael Joseph" userId="a493a620-165e-4312-8607-f89fce878680" providerId="ADAL" clId="{1F2F80E3-E550-43B8-9260-B58FB966986C}" dt="2022-12-13T11:58:11.376" v="1085" actId="20577"/>
          <ac:spMkLst>
            <pc:docMk/>
            <pc:sldMk cId="588420550" sldId="283"/>
            <ac:spMk id="8" creationId="{C40EF680-0CC0-21C5-4879-76482D446710}"/>
          </ac:spMkLst>
        </pc:spChg>
        <pc:spChg chg="del">
          <ac:chgData name="Langford, Michael Joseph" userId="a493a620-165e-4312-8607-f89fce878680" providerId="ADAL" clId="{1F2F80E3-E550-43B8-9260-B58FB966986C}" dt="2022-12-13T11:48:36.935" v="750" actId="478"/>
          <ac:spMkLst>
            <pc:docMk/>
            <pc:sldMk cId="588420550" sldId="283"/>
            <ac:spMk id="13" creationId="{00000000-0000-0000-0000-000000000000}"/>
          </ac:spMkLst>
        </pc:spChg>
        <pc:picChg chg="add mod">
          <ac:chgData name="Langford, Michael Joseph" userId="a493a620-165e-4312-8607-f89fce878680" providerId="ADAL" clId="{1F2F80E3-E550-43B8-9260-B58FB966986C}" dt="2022-12-13T11:58:28.100" v="1087" actId="1076"/>
          <ac:picMkLst>
            <pc:docMk/>
            <pc:sldMk cId="588420550" sldId="283"/>
            <ac:picMk id="3" creationId="{94B0A1CD-3457-A866-4655-95143718B0E6}"/>
          </ac:picMkLst>
        </pc:picChg>
        <pc:picChg chg="add mod modCrop">
          <ac:chgData name="Langford, Michael Joseph" userId="a493a620-165e-4312-8607-f89fce878680" providerId="ADAL" clId="{1F2F80E3-E550-43B8-9260-B58FB966986C}" dt="2022-12-13T11:58:39.710" v="1090" actId="1076"/>
          <ac:picMkLst>
            <pc:docMk/>
            <pc:sldMk cId="588420550" sldId="283"/>
            <ac:picMk id="7" creationId="{63E7C09F-2763-E031-EB94-C67C908CB371}"/>
          </ac:picMkLst>
        </pc:picChg>
      </pc:sldChg>
      <pc:sldChg chg="addSp delSp modSp new mod delAnim modAnim">
        <pc:chgData name="Langford, Michael Joseph" userId="a493a620-165e-4312-8607-f89fce878680" providerId="ADAL" clId="{1F2F80E3-E550-43B8-9260-B58FB966986C}" dt="2022-12-13T11:21:24.065" v="26" actId="1076"/>
        <pc:sldMkLst>
          <pc:docMk/>
          <pc:sldMk cId="2620511482" sldId="284"/>
        </pc:sldMkLst>
        <pc:spChg chg="add del mod">
          <ac:chgData name="Langford, Michael Joseph" userId="a493a620-165e-4312-8607-f89fce878680" providerId="ADAL" clId="{1F2F80E3-E550-43B8-9260-B58FB966986C}" dt="2022-12-13T11:21:24.065" v="26" actId="1076"/>
          <ac:spMkLst>
            <pc:docMk/>
            <pc:sldMk cId="2620511482" sldId="284"/>
            <ac:spMk id="3" creationId="{D177C579-3547-BF11-5FF0-DD4B18AFF5C0}"/>
          </ac:spMkLst>
        </pc:spChg>
        <pc:picChg chg="add del mod">
          <ac:chgData name="Langford, Michael Joseph" userId="a493a620-165e-4312-8607-f89fce878680" providerId="ADAL" clId="{1F2F80E3-E550-43B8-9260-B58FB966986C}" dt="2022-12-13T11:21:12.793" v="23" actId="478"/>
          <ac:picMkLst>
            <pc:docMk/>
            <pc:sldMk cId="2620511482" sldId="284"/>
            <ac:picMk id="4" creationId="{38989C6A-85A3-B5CB-B16D-4357C406E792}"/>
          </ac:picMkLst>
        </pc:picChg>
      </pc:sldChg>
      <pc:sldChg chg="add del">
        <pc:chgData name="Langford, Michael Joseph" userId="a493a620-165e-4312-8607-f89fce878680" providerId="ADAL" clId="{1F2F80E3-E550-43B8-9260-B58FB966986C}" dt="2022-12-13T11:59:14.983" v="1092" actId="47"/>
        <pc:sldMkLst>
          <pc:docMk/>
          <pc:sldMk cId="3066441916" sldId="285"/>
        </pc:sldMkLst>
      </pc:sldChg>
    </pc:docChg>
  </pc:docChgLst>
  <pc:docChgLst>
    <pc:chgData name="Guest User" userId="S::urn:spo:anon#72a37fee6aa9f0e14c829a0c774009da798b5ce119823b92197db2026bc9d7de::" providerId="AD" clId="Web-{194AC41A-8EDB-0504-8CDD-53481006D0A2}"/>
    <pc:docChg chg="addSld delSld modSld sldOrd">
      <pc:chgData name="Guest User" userId="S::urn:spo:anon#72a37fee6aa9f0e14c829a0c774009da798b5ce119823b92197db2026bc9d7de::" providerId="AD" clId="Web-{194AC41A-8EDB-0504-8CDD-53481006D0A2}" dt="2022-12-13T10:23:46.088" v="1517" actId="1076"/>
      <pc:docMkLst>
        <pc:docMk/>
      </pc:docMkLst>
      <pc:sldChg chg="addSp modSp">
        <pc:chgData name="Guest User" userId="S::urn:spo:anon#72a37fee6aa9f0e14c829a0c774009da798b5ce119823b92197db2026bc9d7de::" providerId="AD" clId="Web-{194AC41A-8EDB-0504-8CDD-53481006D0A2}" dt="2022-12-13T08:57:26.821" v="557" actId="14100"/>
        <pc:sldMkLst>
          <pc:docMk/>
          <pc:sldMk cId="1938527688" sldId="264"/>
        </pc:sldMkLst>
        <pc:picChg chg="add mod">
          <ac:chgData name="Guest User" userId="S::urn:spo:anon#72a37fee6aa9f0e14c829a0c774009da798b5ce119823b92197db2026bc9d7de::" providerId="AD" clId="Web-{194AC41A-8EDB-0504-8CDD-53481006D0A2}" dt="2022-12-13T08:57:17.618" v="556" actId="1076"/>
          <ac:picMkLst>
            <pc:docMk/>
            <pc:sldMk cId="1938527688" sldId="264"/>
            <ac:picMk id="2" creationId="{8D0ED41C-8F84-9F8D-541A-ED248F8DF6BB}"/>
          </ac:picMkLst>
        </pc:picChg>
        <pc:picChg chg="mod">
          <ac:chgData name="Guest User" userId="S::urn:spo:anon#72a37fee6aa9f0e14c829a0c774009da798b5ce119823b92197db2026bc9d7de::" providerId="AD" clId="Web-{194AC41A-8EDB-0504-8CDD-53481006D0A2}" dt="2022-12-13T08:57:26.821" v="557" actId="14100"/>
          <ac:picMkLst>
            <pc:docMk/>
            <pc:sldMk cId="1938527688" sldId="264"/>
            <ac:picMk id="10" creationId="{4BC08805-36D7-4CAD-DEFB-5B25BDC786FB}"/>
          </ac:picMkLst>
        </pc:picChg>
      </pc:sldChg>
      <pc:sldChg chg="addSp modSp add del mod setBg">
        <pc:chgData name="Guest User" userId="S::urn:spo:anon#72a37fee6aa9f0e14c829a0c774009da798b5ce119823b92197db2026bc9d7de::" providerId="AD" clId="Web-{194AC41A-8EDB-0504-8CDD-53481006D0A2}" dt="2022-12-13T10:08:25.823" v="1363" actId="20577"/>
        <pc:sldMkLst>
          <pc:docMk/>
          <pc:sldMk cId="485134419" sldId="266"/>
        </pc:sldMkLst>
        <pc:spChg chg="mod">
          <ac:chgData name="Guest User" userId="S::urn:spo:anon#72a37fee6aa9f0e14c829a0c774009da798b5ce119823b92197db2026bc9d7de::" providerId="AD" clId="Web-{194AC41A-8EDB-0504-8CDD-53481006D0A2}" dt="2022-12-13T07:05:07.317" v="3"/>
          <ac:spMkLst>
            <pc:docMk/>
            <pc:sldMk cId="485134419" sldId="266"/>
            <ac:spMk id="11" creationId="{00000000-0000-0000-0000-000000000000}"/>
          </ac:spMkLst>
        </pc:spChg>
        <pc:spChg chg="mod">
          <ac:chgData name="Guest User" userId="S::urn:spo:anon#72a37fee6aa9f0e14c829a0c774009da798b5ce119823b92197db2026bc9d7de::" providerId="AD" clId="Web-{194AC41A-8EDB-0504-8CDD-53481006D0A2}" dt="2022-12-13T10:08:25.823" v="1363" actId="20577"/>
          <ac:spMkLst>
            <pc:docMk/>
            <pc:sldMk cId="485134419" sldId="266"/>
            <ac:spMk id="13" creationId="{00000000-0000-0000-0000-000000000000}"/>
          </ac:spMkLst>
        </pc:spChg>
        <pc:spChg chg="add">
          <ac:chgData name="Guest User" userId="S::urn:spo:anon#72a37fee6aa9f0e14c829a0c774009da798b5ce119823b92197db2026bc9d7de::" providerId="AD" clId="Web-{194AC41A-8EDB-0504-8CDD-53481006D0A2}" dt="2022-12-13T07:05:07.317" v="3"/>
          <ac:spMkLst>
            <pc:docMk/>
            <pc:sldMk cId="485134419" sldId="266"/>
            <ac:spMk id="18" creationId="{F13C74B1-5B17-4795-BED0-7140497B445A}"/>
          </ac:spMkLst>
        </pc:spChg>
        <pc:spChg chg="add">
          <ac:chgData name="Guest User" userId="S::urn:spo:anon#72a37fee6aa9f0e14c829a0c774009da798b5ce119823b92197db2026bc9d7de::" providerId="AD" clId="Web-{194AC41A-8EDB-0504-8CDD-53481006D0A2}" dt="2022-12-13T07:05:07.317" v="3"/>
          <ac:spMkLst>
            <pc:docMk/>
            <pc:sldMk cId="485134419" sldId="266"/>
            <ac:spMk id="20" creationId="{D4974D33-8DC5-464E-8C6D-BE58F0669C17}"/>
          </ac:spMkLst>
        </pc:spChg>
        <pc:picChg chg="add mod">
          <ac:chgData name="Guest User" userId="S::urn:spo:anon#72a37fee6aa9f0e14c829a0c774009da798b5ce119823b92197db2026bc9d7de::" providerId="AD" clId="Web-{194AC41A-8EDB-0504-8CDD-53481006D0A2}" dt="2022-12-13T07:05:33.927" v="4" actId="1076"/>
          <ac:picMkLst>
            <pc:docMk/>
            <pc:sldMk cId="485134419" sldId="266"/>
            <ac:picMk id="2" creationId="{7B8746AD-39B5-DAA9-D3ED-C054BBB7C1B6}"/>
          </ac:picMkLst>
        </pc:picChg>
      </pc:sldChg>
      <pc:sldChg chg="addSp delSp modSp">
        <pc:chgData name="Guest User" userId="S::urn:spo:anon#72a37fee6aa9f0e14c829a0c774009da798b5ce119823b92197db2026bc9d7de::" providerId="AD" clId="Web-{194AC41A-8EDB-0504-8CDD-53481006D0A2}" dt="2022-12-13T09:29:27.228" v="799" actId="20577"/>
        <pc:sldMkLst>
          <pc:docMk/>
          <pc:sldMk cId="1177719589" sldId="267"/>
        </pc:sldMkLst>
        <pc:spChg chg="mod">
          <ac:chgData name="Guest User" userId="S::urn:spo:anon#72a37fee6aa9f0e14c829a0c774009da798b5ce119823b92197db2026bc9d7de::" providerId="AD" clId="Web-{194AC41A-8EDB-0504-8CDD-53481006D0A2}" dt="2022-12-13T09:29:27.228" v="799" actId="20577"/>
          <ac:spMkLst>
            <pc:docMk/>
            <pc:sldMk cId="1177719589" sldId="267"/>
            <ac:spMk id="11" creationId="{00000000-0000-0000-0000-000000000000}"/>
          </ac:spMkLst>
        </pc:spChg>
        <pc:picChg chg="add mod">
          <ac:chgData name="Guest User" userId="S::urn:spo:anon#72a37fee6aa9f0e14c829a0c774009da798b5ce119823b92197db2026bc9d7de::" providerId="AD" clId="Web-{194AC41A-8EDB-0504-8CDD-53481006D0A2}" dt="2022-12-13T09:24:31.780" v="774" actId="1076"/>
          <ac:picMkLst>
            <pc:docMk/>
            <pc:sldMk cId="1177719589" sldId="267"/>
            <ac:picMk id="2" creationId="{11F0360A-97BC-934D-6366-81DDFB503818}"/>
          </ac:picMkLst>
        </pc:picChg>
        <pc:picChg chg="add mod">
          <ac:chgData name="Guest User" userId="S::urn:spo:anon#72a37fee6aa9f0e14c829a0c774009da798b5ce119823b92197db2026bc9d7de::" providerId="AD" clId="Web-{194AC41A-8EDB-0504-8CDD-53481006D0A2}" dt="2022-12-13T09:29:05.009" v="790" actId="14100"/>
          <ac:picMkLst>
            <pc:docMk/>
            <pc:sldMk cId="1177719589" sldId="267"/>
            <ac:picMk id="3" creationId="{485BC90F-B5E3-1A91-A7BC-2199D8CFAE39}"/>
          </ac:picMkLst>
        </pc:picChg>
        <pc:picChg chg="add del mod">
          <ac:chgData name="Guest User" userId="S::urn:spo:anon#72a37fee6aa9f0e14c829a0c774009da798b5ce119823b92197db2026bc9d7de::" providerId="AD" clId="Web-{194AC41A-8EDB-0504-8CDD-53481006D0A2}" dt="2022-12-13T09:28:57.040" v="788"/>
          <ac:picMkLst>
            <pc:docMk/>
            <pc:sldMk cId="1177719589" sldId="267"/>
            <ac:picMk id="4" creationId="{E6AF18AE-AF2A-94FD-D794-2736422055DE}"/>
          </ac:picMkLst>
        </pc:picChg>
      </pc:sldChg>
      <pc:sldChg chg="addSp delSp modSp">
        <pc:chgData name="Guest User" userId="S::urn:spo:anon#72a37fee6aa9f0e14c829a0c774009da798b5ce119823b92197db2026bc9d7de::" providerId="AD" clId="Web-{194AC41A-8EDB-0504-8CDD-53481006D0A2}" dt="2022-12-13T09:41:37.469" v="826" actId="1076"/>
        <pc:sldMkLst>
          <pc:docMk/>
          <pc:sldMk cId="2447183972" sldId="269"/>
        </pc:sldMkLst>
        <pc:spChg chg="mod">
          <ac:chgData name="Guest User" userId="S::urn:spo:anon#72a37fee6aa9f0e14c829a0c774009da798b5ce119823b92197db2026bc9d7de::" providerId="AD" clId="Web-{194AC41A-8EDB-0504-8CDD-53481006D0A2}" dt="2022-12-13T09:29:46.463" v="802" actId="20577"/>
          <ac:spMkLst>
            <pc:docMk/>
            <pc:sldMk cId="2447183972" sldId="269"/>
            <ac:spMk id="13" creationId="{00000000-0000-0000-0000-000000000000}"/>
          </ac:spMkLst>
        </pc:spChg>
        <pc:picChg chg="add del mod">
          <ac:chgData name="Guest User" userId="S::urn:spo:anon#72a37fee6aa9f0e14c829a0c774009da798b5ce119823b92197db2026bc9d7de::" providerId="AD" clId="Web-{194AC41A-8EDB-0504-8CDD-53481006D0A2}" dt="2022-12-13T09:31:46.483" v="805"/>
          <ac:picMkLst>
            <pc:docMk/>
            <pc:sldMk cId="2447183972" sldId="269"/>
            <ac:picMk id="2" creationId="{85435BC7-92A7-6806-D1C4-82B482E4A908}"/>
          </ac:picMkLst>
        </pc:picChg>
        <pc:picChg chg="add mod">
          <ac:chgData name="Guest User" userId="S::urn:spo:anon#72a37fee6aa9f0e14c829a0c774009da798b5ce119823b92197db2026bc9d7de::" providerId="AD" clId="Web-{194AC41A-8EDB-0504-8CDD-53481006D0A2}" dt="2022-12-13T09:29:50.526" v="803" actId="1076"/>
          <ac:picMkLst>
            <pc:docMk/>
            <pc:sldMk cId="2447183972" sldId="269"/>
            <ac:picMk id="3" creationId="{803ADA7C-525D-4C9B-5F7D-9915DCD82E58}"/>
          </ac:picMkLst>
        </pc:picChg>
        <pc:picChg chg="add mod">
          <ac:chgData name="Guest User" userId="S::urn:spo:anon#72a37fee6aa9f0e14c829a0c774009da798b5ce119823b92197db2026bc9d7de::" providerId="AD" clId="Web-{194AC41A-8EDB-0504-8CDD-53481006D0A2}" dt="2022-12-13T09:31:52.092" v="807" actId="1076"/>
          <ac:picMkLst>
            <pc:docMk/>
            <pc:sldMk cId="2447183972" sldId="269"/>
            <ac:picMk id="4" creationId="{BA3C12A9-D480-D91F-B31B-E1B28D926C69}"/>
          </ac:picMkLst>
        </pc:picChg>
        <pc:picChg chg="add mod">
          <ac:chgData name="Guest User" userId="S::urn:spo:anon#72a37fee6aa9f0e14c829a0c774009da798b5ce119823b92197db2026bc9d7de::" providerId="AD" clId="Web-{194AC41A-8EDB-0504-8CDD-53481006D0A2}" dt="2022-12-13T09:41:23.938" v="824" actId="14100"/>
          <ac:picMkLst>
            <pc:docMk/>
            <pc:sldMk cId="2447183972" sldId="269"/>
            <ac:picMk id="5" creationId="{2EC26DDF-5A29-4C47-B1A6-57B3512C8FAF}"/>
          </ac:picMkLst>
        </pc:picChg>
        <pc:picChg chg="add mod">
          <ac:chgData name="Guest User" userId="S::urn:spo:anon#72a37fee6aa9f0e14c829a0c774009da798b5ce119823b92197db2026bc9d7de::" providerId="AD" clId="Web-{194AC41A-8EDB-0504-8CDD-53481006D0A2}" dt="2022-12-13T09:34:36.066" v="814" actId="1076"/>
          <ac:picMkLst>
            <pc:docMk/>
            <pc:sldMk cId="2447183972" sldId="269"/>
            <ac:picMk id="6" creationId="{CB0EDBDB-6B1E-5173-2065-6E8DE3E88BDF}"/>
          </ac:picMkLst>
        </pc:picChg>
        <pc:picChg chg="add mod">
          <ac:chgData name="Guest User" userId="S::urn:spo:anon#72a37fee6aa9f0e14c829a0c774009da798b5ce119823b92197db2026bc9d7de::" providerId="AD" clId="Web-{194AC41A-8EDB-0504-8CDD-53481006D0A2}" dt="2022-12-13T09:39:42.262" v="820" actId="1076"/>
          <ac:picMkLst>
            <pc:docMk/>
            <pc:sldMk cId="2447183972" sldId="269"/>
            <ac:picMk id="7" creationId="{295C7F0F-7A99-5E60-CDBA-6AF5A2A6BB81}"/>
          </ac:picMkLst>
        </pc:picChg>
        <pc:picChg chg="add mod">
          <ac:chgData name="Guest User" userId="S::urn:spo:anon#72a37fee6aa9f0e14c829a0c774009da798b5ce119823b92197db2026bc9d7de::" providerId="AD" clId="Web-{194AC41A-8EDB-0504-8CDD-53481006D0A2}" dt="2022-12-13T09:41:37.469" v="826" actId="1076"/>
          <ac:picMkLst>
            <pc:docMk/>
            <pc:sldMk cId="2447183972" sldId="269"/>
            <ac:picMk id="8" creationId="{BFA86FCF-7D78-18E6-37E8-E5B1C6AF2C70}"/>
          </ac:picMkLst>
        </pc:picChg>
      </pc:sldChg>
      <pc:sldChg chg="modSp ord">
        <pc:chgData name="Guest User" userId="S::urn:spo:anon#72a37fee6aa9f0e14c829a0c774009da798b5ce119823b92197db2026bc9d7de::" providerId="AD" clId="Web-{194AC41A-8EDB-0504-8CDD-53481006D0A2}" dt="2022-12-13T10:10:51.969" v="1369"/>
        <pc:sldMkLst>
          <pc:docMk/>
          <pc:sldMk cId="580118554" sldId="271"/>
        </pc:sldMkLst>
        <pc:spChg chg="mod">
          <ac:chgData name="Guest User" userId="S::urn:spo:anon#72a37fee6aa9f0e14c829a0c774009da798b5ce119823b92197db2026bc9d7de::" providerId="AD" clId="Web-{194AC41A-8EDB-0504-8CDD-53481006D0A2}" dt="2022-12-13T08:20:26.666" v="344" actId="20577"/>
          <ac:spMkLst>
            <pc:docMk/>
            <pc:sldMk cId="580118554" sldId="271"/>
            <ac:spMk id="13" creationId="{00000000-0000-0000-0000-000000000000}"/>
          </ac:spMkLst>
        </pc:spChg>
      </pc:sldChg>
      <pc:sldChg chg="addSp modSp">
        <pc:chgData name="Guest User" userId="S::urn:spo:anon#72a37fee6aa9f0e14c829a0c774009da798b5ce119823b92197db2026bc9d7de::" providerId="AD" clId="Web-{194AC41A-8EDB-0504-8CDD-53481006D0A2}" dt="2022-12-13T10:23:46.088" v="1517" actId="1076"/>
        <pc:sldMkLst>
          <pc:docMk/>
          <pc:sldMk cId="1642348616" sldId="280"/>
        </pc:sldMkLst>
        <pc:spChg chg="mod">
          <ac:chgData name="Guest User" userId="S::urn:spo:anon#72a37fee6aa9f0e14c829a0c774009da798b5ce119823b92197db2026bc9d7de::" providerId="AD" clId="Web-{194AC41A-8EDB-0504-8CDD-53481006D0A2}" dt="2022-12-13T10:11:02.047" v="1371" actId="20577"/>
          <ac:spMkLst>
            <pc:docMk/>
            <pc:sldMk cId="1642348616" sldId="280"/>
            <ac:spMk id="8" creationId="{00000000-0000-0000-0000-000000000000}"/>
          </ac:spMkLst>
        </pc:spChg>
        <pc:spChg chg="mod">
          <ac:chgData name="Guest User" userId="S::urn:spo:anon#72a37fee6aa9f0e14c829a0c774009da798b5ce119823b92197db2026bc9d7de::" providerId="AD" clId="Web-{194AC41A-8EDB-0504-8CDD-53481006D0A2}" dt="2022-12-13T10:16:44.840" v="1501" actId="20577"/>
          <ac:spMkLst>
            <pc:docMk/>
            <pc:sldMk cId="1642348616" sldId="280"/>
            <ac:spMk id="13" creationId="{00000000-0000-0000-0000-000000000000}"/>
          </ac:spMkLst>
        </pc:spChg>
        <pc:picChg chg="add mod">
          <ac:chgData name="Guest User" userId="S::urn:spo:anon#72a37fee6aa9f0e14c829a0c774009da798b5ce119823b92197db2026bc9d7de::" providerId="AD" clId="Web-{194AC41A-8EDB-0504-8CDD-53481006D0A2}" dt="2022-12-13T10:23:39.759" v="1515" actId="1076"/>
          <ac:picMkLst>
            <pc:docMk/>
            <pc:sldMk cId="1642348616" sldId="280"/>
            <ac:picMk id="2" creationId="{D9D3C2E2-42F0-B8C2-8205-43509D3D4BA7}"/>
          </ac:picMkLst>
        </pc:picChg>
        <pc:picChg chg="add mod">
          <ac:chgData name="Guest User" userId="S::urn:spo:anon#72a37fee6aa9f0e14c829a0c774009da798b5ce119823b92197db2026bc9d7de::" providerId="AD" clId="Web-{194AC41A-8EDB-0504-8CDD-53481006D0A2}" dt="2022-12-13T10:23:43.947" v="1516" actId="1076"/>
          <ac:picMkLst>
            <pc:docMk/>
            <pc:sldMk cId="1642348616" sldId="280"/>
            <ac:picMk id="3" creationId="{35040D25-1B5C-C4F5-B294-46B4A5AF5580}"/>
          </ac:picMkLst>
        </pc:picChg>
        <pc:picChg chg="add mod">
          <ac:chgData name="Guest User" userId="S::urn:spo:anon#72a37fee6aa9f0e14c829a0c774009da798b5ce119823b92197db2026bc9d7de::" providerId="AD" clId="Web-{194AC41A-8EDB-0504-8CDD-53481006D0A2}" dt="2022-12-13T10:23:46.088" v="1517" actId="1076"/>
          <ac:picMkLst>
            <pc:docMk/>
            <pc:sldMk cId="1642348616" sldId="280"/>
            <ac:picMk id="4" creationId="{E1C8E133-57A1-75DA-61C8-416E2A1FD139}"/>
          </ac:picMkLst>
        </pc:picChg>
      </pc:sldChg>
      <pc:sldChg chg="addSp modSp">
        <pc:chgData name="Guest User" userId="S::urn:spo:anon#72a37fee6aa9f0e14c829a0c774009da798b5ce119823b92197db2026bc9d7de::" providerId="AD" clId="Web-{194AC41A-8EDB-0504-8CDD-53481006D0A2}" dt="2022-12-13T08:58:43.246" v="559" actId="20577"/>
        <pc:sldMkLst>
          <pc:docMk/>
          <pc:sldMk cId="48567767" sldId="281"/>
        </pc:sldMkLst>
        <pc:spChg chg="mod">
          <ac:chgData name="Guest User" userId="S::urn:spo:anon#72a37fee6aa9f0e14c829a0c774009da798b5ce119823b92197db2026bc9d7de::" providerId="AD" clId="Web-{194AC41A-8EDB-0504-8CDD-53481006D0A2}" dt="2022-12-13T08:20:48.119" v="352" actId="20577"/>
          <ac:spMkLst>
            <pc:docMk/>
            <pc:sldMk cId="48567767" sldId="281"/>
            <ac:spMk id="8" creationId="{00000000-0000-0000-0000-000000000000}"/>
          </ac:spMkLst>
        </pc:spChg>
        <pc:spChg chg="mod">
          <ac:chgData name="Guest User" userId="S::urn:spo:anon#72a37fee6aa9f0e14c829a0c774009da798b5ce119823b92197db2026bc9d7de::" providerId="AD" clId="Web-{194AC41A-8EDB-0504-8CDD-53481006D0A2}" dt="2022-12-13T08:58:43.246" v="559" actId="20577"/>
          <ac:spMkLst>
            <pc:docMk/>
            <pc:sldMk cId="48567767" sldId="281"/>
            <ac:spMk id="13" creationId="{00000000-0000-0000-0000-000000000000}"/>
          </ac:spMkLst>
        </pc:spChg>
        <pc:picChg chg="add mod">
          <ac:chgData name="Guest User" userId="S::urn:spo:anon#72a37fee6aa9f0e14c829a0c774009da798b5ce119823b92197db2026bc9d7de::" providerId="AD" clId="Web-{194AC41A-8EDB-0504-8CDD-53481006D0A2}" dt="2022-12-13T08:23:44.923" v="360" actId="1076"/>
          <ac:picMkLst>
            <pc:docMk/>
            <pc:sldMk cId="48567767" sldId="281"/>
            <ac:picMk id="2" creationId="{415D8330-1C4A-F6CA-21A8-47FBB85B7A8B}"/>
          </ac:picMkLst>
        </pc:picChg>
        <pc:picChg chg="add mod">
          <ac:chgData name="Guest User" userId="S::urn:spo:anon#72a37fee6aa9f0e14c829a0c774009da798b5ce119823b92197db2026bc9d7de::" providerId="AD" clId="Web-{194AC41A-8EDB-0504-8CDD-53481006D0A2}" dt="2022-12-13T08:23:41.142" v="359" actId="1076"/>
          <ac:picMkLst>
            <pc:docMk/>
            <pc:sldMk cId="48567767" sldId="281"/>
            <ac:picMk id="3" creationId="{E93D55A6-1060-433C-8A14-736B161D27F9}"/>
          </ac:picMkLst>
        </pc:picChg>
        <pc:picChg chg="add mod">
          <ac:chgData name="Guest User" userId="S::urn:spo:anon#72a37fee6aa9f0e14c829a0c774009da798b5ce119823b92197db2026bc9d7de::" providerId="AD" clId="Web-{194AC41A-8EDB-0504-8CDD-53481006D0A2}" dt="2022-12-13T08:43:41.364" v="541" actId="1076"/>
          <ac:picMkLst>
            <pc:docMk/>
            <pc:sldMk cId="48567767" sldId="281"/>
            <ac:picMk id="4" creationId="{754299CA-CFFE-1358-B7B1-26CE09290FB4}"/>
          </ac:picMkLst>
        </pc:picChg>
      </pc:sldChg>
      <pc:sldChg chg="delSp modSp add replId">
        <pc:chgData name="Guest User" userId="S::urn:spo:anon#72a37fee6aa9f0e14c829a0c774009da798b5ce119823b92197db2026bc9d7de::" providerId="AD" clId="Web-{194AC41A-8EDB-0504-8CDD-53481006D0A2}" dt="2022-12-13T09:29:21.556" v="796" actId="20577"/>
        <pc:sldMkLst>
          <pc:docMk/>
          <pc:sldMk cId="588420550" sldId="283"/>
        </pc:sldMkLst>
        <pc:spChg chg="mod">
          <ac:chgData name="Guest User" userId="S::urn:spo:anon#72a37fee6aa9f0e14c829a0c774009da798b5ce119823b92197db2026bc9d7de::" providerId="AD" clId="Web-{194AC41A-8EDB-0504-8CDD-53481006D0A2}" dt="2022-12-13T09:29:21.556" v="796" actId="20577"/>
          <ac:spMkLst>
            <pc:docMk/>
            <pc:sldMk cId="588420550" sldId="283"/>
            <ac:spMk id="11" creationId="{00000000-0000-0000-0000-000000000000}"/>
          </ac:spMkLst>
        </pc:spChg>
        <pc:picChg chg="del">
          <ac:chgData name="Guest User" userId="S::urn:spo:anon#72a37fee6aa9f0e14c829a0c774009da798b5ce119823b92197db2026bc9d7de::" providerId="AD" clId="Web-{194AC41A-8EDB-0504-8CDD-53481006D0A2}" dt="2022-12-13T09:29:13.837" v="792"/>
          <ac:picMkLst>
            <pc:docMk/>
            <pc:sldMk cId="588420550" sldId="283"/>
            <ac:picMk id="2" creationId="{11F0360A-97BC-934D-6366-81DDFB503818}"/>
          </ac:picMkLst>
        </pc:picChg>
        <pc:picChg chg="del">
          <ac:chgData name="Guest User" userId="S::urn:spo:anon#72a37fee6aa9f0e14c829a0c774009da798b5ce119823b92197db2026bc9d7de::" providerId="AD" clId="Web-{194AC41A-8EDB-0504-8CDD-53481006D0A2}" dt="2022-12-13T09:29:15.040" v="793"/>
          <ac:picMkLst>
            <pc:docMk/>
            <pc:sldMk cId="588420550" sldId="283"/>
            <ac:picMk id="3" creationId="{485BC90F-B5E3-1A91-A7BC-2199D8CFAE39}"/>
          </ac:picMkLst>
        </pc:picChg>
      </pc:sldChg>
      <pc:sldChg chg="new del">
        <pc:chgData name="Guest User" userId="S::urn:spo:anon#72a37fee6aa9f0e14c829a0c774009da798b5ce119823b92197db2026bc9d7de::" providerId="AD" clId="Web-{194AC41A-8EDB-0504-8CDD-53481006D0A2}" dt="2022-12-13T07:07:21.602" v="6"/>
        <pc:sldMkLst>
          <pc:docMk/>
          <pc:sldMk cId="1178331531" sldId="283"/>
        </pc:sldMkLst>
      </pc:sldChg>
    </pc:docChg>
  </pc:docChgLst>
  <pc:docChgLst>
    <pc:chgData name="Guest User" userId="S::urn:spo:anon#70c2f1f11ed9b4e2428cfb94f4bc03c2150010c082bc8c797e486ba9988fd27d::" providerId="AD" clId="Web-{535354E1-9357-A2BD-FF3C-01FA1049CA39}"/>
    <pc:docChg chg="addSld delSld modSld">
      <pc:chgData name="Guest User" userId="S::urn:spo:anon#70c2f1f11ed9b4e2428cfb94f4bc03c2150010c082bc8c797e486ba9988fd27d::" providerId="AD" clId="Web-{535354E1-9357-A2BD-FF3C-01FA1049CA39}" dt="2022-12-13T07:05:47.726" v="34" actId="1076"/>
      <pc:docMkLst>
        <pc:docMk/>
      </pc:docMkLst>
      <pc:sldChg chg="addSp delSp modSp">
        <pc:chgData name="Guest User" userId="S::urn:spo:anon#70c2f1f11ed9b4e2428cfb94f4bc03c2150010c082bc8c797e486ba9988fd27d::" providerId="AD" clId="Web-{535354E1-9357-A2BD-FF3C-01FA1049CA39}" dt="2022-12-13T07:05:47.726" v="34" actId="1076"/>
        <pc:sldMkLst>
          <pc:docMk/>
          <pc:sldMk cId="1938527688" sldId="264"/>
        </pc:sldMkLst>
        <pc:spChg chg="add del">
          <ac:chgData name="Guest User" userId="S::urn:spo:anon#70c2f1f11ed9b4e2428cfb94f4bc03c2150010c082bc8c797e486ba9988fd27d::" providerId="AD" clId="Web-{535354E1-9357-A2BD-FF3C-01FA1049CA39}" dt="2022-12-13T06:51:57.179" v="6"/>
          <ac:spMkLst>
            <pc:docMk/>
            <pc:sldMk cId="1938527688" sldId="264"/>
            <ac:spMk id="2" creationId="{00000000-0000-0000-0000-000000000000}"/>
          </ac:spMkLst>
        </pc:spChg>
        <pc:spChg chg="del">
          <ac:chgData name="Guest User" userId="S::urn:spo:anon#70c2f1f11ed9b4e2428cfb94f4bc03c2150010c082bc8c797e486ba9988fd27d::" providerId="AD" clId="Web-{535354E1-9357-A2BD-FF3C-01FA1049CA39}" dt="2022-12-13T07:03:56.905" v="30"/>
          <ac:spMkLst>
            <pc:docMk/>
            <pc:sldMk cId="1938527688" sldId="264"/>
            <ac:spMk id="4" creationId="{00000000-0000-0000-0000-000000000000}"/>
          </ac:spMkLst>
        </pc:spChg>
        <pc:spChg chg="add del mod">
          <ac:chgData name="Guest User" userId="S::urn:spo:anon#70c2f1f11ed9b4e2428cfb94f4bc03c2150010c082bc8c797e486ba9988fd27d::" providerId="AD" clId="Web-{535354E1-9357-A2BD-FF3C-01FA1049CA39}" dt="2022-12-13T07:00:18.848" v="23"/>
          <ac:spMkLst>
            <pc:docMk/>
            <pc:sldMk cId="1938527688" sldId="264"/>
            <ac:spMk id="8" creationId="{C3B144BF-F000-1633-F20B-68C2EC2B6883}"/>
          </ac:spMkLst>
        </pc:spChg>
        <pc:picChg chg="add del mod ord modCrop">
          <ac:chgData name="Guest User" userId="S::urn:spo:anon#70c2f1f11ed9b4e2428cfb94f4bc03c2150010c082bc8c797e486ba9988fd27d::" providerId="AD" clId="Web-{535354E1-9357-A2BD-FF3C-01FA1049CA39}" dt="2022-12-13T06:51:53.194" v="5"/>
          <ac:picMkLst>
            <pc:docMk/>
            <pc:sldMk cId="1938527688" sldId="264"/>
            <ac:picMk id="3" creationId="{40BBB426-B518-8645-C4A8-E2BDAA0EC8AD}"/>
          </ac:picMkLst>
        </pc:picChg>
        <pc:picChg chg="add del mod ord modCrop">
          <ac:chgData name="Guest User" userId="S::urn:spo:anon#70c2f1f11ed9b4e2428cfb94f4bc03c2150010c082bc8c797e486ba9988fd27d::" providerId="AD" clId="Web-{535354E1-9357-A2BD-FF3C-01FA1049CA39}" dt="2022-12-13T06:57:29.288" v="12"/>
          <ac:picMkLst>
            <pc:docMk/>
            <pc:sldMk cId="1938527688" sldId="264"/>
            <ac:picMk id="6" creationId="{0E508367-AF1E-CCBE-C886-CDAE1B872F68}"/>
          </ac:picMkLst>
        </pc:picChg>
        <pc:picChg chg="add mod ord modCrop">
          <ac:chgData name="Guest User" userId="S::urn:spo:anon#70c2f1f11ed9b4e2428cfb94f4bc03c2150010c082bc8c797e486ba9988fd27d::" providerId="AD" clId="Web-{535354E1-9357-A2BD-FF3C-01FA1049CA39}" dt="2022-12-13T07:05:47.726" v="34" actId="1076"/>
          <ac:picMkLst>
            <pc:docMk/>
            <pc:sldMk cId="1938527688" sldId="264"/>
            <ac:picMk id="10" creationId="{4BC08805-36D7-4CAD-DEFB-5B25BDC786FB}"/>
          </ac:picMkLst>
        </pc:picChg>
      </pc:sldChg>
      <pc:sldChg chg="add del replId">
        <pc:chgData name="Guest User" userId="S::urn:spo:anon#70c2f1f11ed9b4e2428cfb94f4bc03c2150010c082bc8c797e486ba9988fd27d::" providerId="AD" clId="Web-{535354E1-9357-A2BD-FF3C-01FA1049CA39}" dt="2022-12-13T06:59:28.560" v="20"/>
        <pc:sldMkLst>
          <pc:docMk/>
          <pc:sldMk cId="1672860689" sldId="283"/>
        </pc:sldMkLst>
      </pc:sldChg>
      <pc:sldChg chg="add del replId">
        <pc:chgData name="Guest User" userId="S::urn:spo:anon#70c2f1f11ed9b4e2428cfb94f4bc03c2150010c082bc8c797e486ba9988fd27d::" providerId="AD" clId="Web-{535354E1-9357-A2BD-FF3C-01FA1049CA39}" dt="2022-12-13T06:59:31.982" v="22"/>
        <pc:sldMkLst>
          <pc:docMk/>
          <pc:sldMk cId="2830943677" sldId="283"/>
        </pc:sldMkLst>
      </pc:sldChg>
      <pc:sldChg chg="add del replId">
        <pc:chgData name="Guest User" userId="S::urn:spo:anon#70c2f1f11ed9b4e2428cfb94f4bc03c2150010c082bc8c797e486ba9988fd27d::" providerId="AD" clId="Web-{535354E1-9357-A2BD-FF3C-01FA1049CA39}" dt="2022-12-13T06:59:27.669" v="19"/>
        <pc:sldMkLst>
          <pc:docMk/>
          <pc:sldMk cId="2918370722" sldId="284"/>
        </pc:sldMkLst>
      </pc:sldChg>
      <pc:sldChg chg="add del replId">
        <pc:chgData name="Guest User" userId="S::urn:spo:anon#70c2f1f11ed9b4e2428cfb94f4bc03c2150010c082bc8c797e486ba9988fd27d::" providerId="AD" clId="Web-{535354E1-9357-A2BD-FF3C-01FA1049CA39}" dt="2022-12-13T06:59:27.091" v="18"/>
        <pc:sldMkLst>
          <pc:docMk/>
          <pc:sldMk cId="34932803" sldId="2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AE9AF-5B02-A343-87BA-BF97CE0E58AE}" type="datetimeFigureOut">
              <a:rPr lang="en-US" smtClean="0"/>
              <a:t>12/13/2022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96C59-4C62-F748-9189-0658811B1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17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22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272347" y="5974797"/>
            <a:ext cx="2737956" cy="8702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" y="4390740"/>
            <a:ext cx="8053139" cy="1864377"/>
            <a:chOff x="-1" y="4390739"/>
            <a:chExt cx="5853723" cy="1864377"/>
          </a:xfrm>
        </p:grpSpPr>
        <p:sp>
          <p:nvSpPr>
            <p:cNvPr id="33" name="Rectangle 32"/>
            <p:cNvSpPr/>
            <p:nvPr/>
          </p:nvSpPr>
          <p:spPr>
            <a:xfrm>
              <a:off x="-1" y="4390741"/>
              <a:ext cx="5853723" cy="1864375"/>
            </a:xfrm>
            <a:prstGeom prst="rect">
              <a:avLst/>
            </a:prstGeom>
            <a:solidFill>
              <a:srgbClr val="A3792C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4" name="Picture 33" descr="Lines_7404.pd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595" r="2920"/>
            <a:stretch/>
          </p:blipFill>
          <p:spPr>
            <a:xfrm>
              <a:off x="865" y="4390739"/>
              <a:ext cx="5852857" cy="1861539"/>
            </a:xfrm>
            <a:prstGeom prst="rect">
              <a:avLst/>
            </a:prstGeom>
            <a:solidFill>
              <a:srgbClr val="A3792C"/>
            </a:solidFill>
            <a:ln>
              <a:solidFill>
                <a:schemeClr val="accent1"/>
              </a:solidFill>
            </a:ln>
          </p:spPr>
        </p:pic>
      </p:grpSp>
      <p:sp>
        <p:nvSpPr>
          <p:cNvPr id="14" name="Rectangle 13"/>
          <p:cNvSpPr/>
          <p:nvPr userDrawn="1"/>
        </p:nvSpPr>
        <p:spPr>
          <a:xfrm>
            <a:off x="0" y="0"/>
            <a:ext cx="12192000" cy="10035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itle 14"/>
          <p:cNvSpPr>
            <a:spLocks noGrp="1"/>
          </p:cNvSpPr>
          <p:nvPr userDrawn="1">
            <p:ph type="title" hasCustomPrompt="1"/>
          </p:nvPr>
        </p:nvSpPr>
        <p:spPr>
          <a:xfrm>
            <a:off x="447301" y="4585792"/>
            <a:ext cx="6326535" cy="1655878"/>
          </a:xfrm>
        </p:spPr>
        <p:txBody>
          <a:bodyPr anchor="t">
            <a:noAutofit/>
          </a:bodyPr>
          <a:lstStyle>
            <a:lvl1pPr>
              <a:lnSpc>
                <a:spcPts val="6400"/>
              </a:lnSpc>
              <a:defRPr sz="7000" cap="all">
                <a:solidFill>
                  <a:srgbClr val="D19B23"/>
                </a:solidFill>
              </a:defRPr>
            </a:lvl1pPr>
          </a:lstStyle>
          <a:p>
            <a:r>
              <a:rPr lang="en-US"/>
              <a:t>Document Title</a:t>
            </a:r>
          </a:p>
        </p:txBody>
      </p:sp>
      <p:sp>
        <p:nvSpPr>
          <p:cNvPr id="20" name="Text Placeholder 19"/>
          <p:cNvSpPr>
            <a:spLocks noGrp="1"/>
          </p:cNvSpPr>
          <p:nvPr userDrawn="1">
            <p:ph type="body" sz="quarter" idx="14"/>
          </p:nvPr>
        </p:nvSpPr>
        <p:spPr>
          <a:xfrm>
            <a:off x="7663332" y="5623128"/>
            <a:ext cx="4149784" cy="311740"/>
          </a:xfrm>
        </p:spPr>
        <p:txBody>
          <a:bodyPr>
            <a:normAutofit/>
          </a:bodyPr>
          <a:lstStyle>
            <a:lvl1pPr>
              <a:defRPr sz="1400" b="1">
                <a:solidFill>
                  <a:srgbClr val="A379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 userDrawn="1">
            <p:ph type="body" sz="quarter" idx="15"/>
          </p:nvPr>
        </p:nvSpPr>
        <p:spPr>
          <a:xfrm>
            <a:off x="7663333" y="5918450"/>
            <a:ext cx="4149784" cy="333828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1400">
                <a:solidFill>
                  <a:srgbClr val="A3792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Date Placeholder 6"/>
          <p:cNvSpPr>
            <a:spLocks noGrp="1"/>
          </p:cNvSpPr>
          <p:nvPr userDrawn="1">
            <p:ph type="dt" sz="half" idx="10"/>
          </p:nvPr>
        </p:nvSpPr>
        <p:spPr>
          <a:xfrm>
            <a:off x="7663332" y="6277182"/>
            <a:ext cx="4150121" cy="365125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r>
              <a:rPr lang="en-US" b="1">
                <a:solidFill>
                  <a:srgbClr val="856024"/>
                </a:solidFill>
                <a:latin typeface="Arial"/>
                <a:cs typeface="Arial"/>
              </a:rPr>
              <a:t>Month day, year</a:t>
            </a:r>
          </a:p>
        </p:txBody>
      </p:sp>
      <p:sp>
        <p:nvSpPr>
          <p:cNvPr id="31" name="Text Placeholder 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60113" y="4457140"/>
            <a:ext cx="4153339" cy="1165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cap="all">
                <a:solidFill>
                  <a:schemeClr val="tx1">
                    <a:lumMod val="65000"/>
                    <a:lumOff val="35000"/>
                  </a:schemeClr>
                </a:solidFill>
                <a:latin typeface="Impact"/>
              </a:defRPr>
            </a:lvl1pPr>
            <a:lvl2pPr marL="0" indent="0">
              <a:lnSpc>
                <a:spcPts val="8900"/>
              </a:lnSpc>
              <a:spcBef>
                <a:spcPts val="0"/>
              </a:spcBef>
              <a:buFontTx/>
              <a:buNone/>
              <a:defRPr sz="9800" cap="all" baseline="0">
                <a:solidFill>
                  <a:srgbClr val="A3792C"/>
                </a:solidFill>
                <a:latin typeface="Impact"/>
              </a:defRPr>
            </a:lvl2pPr>
            <a:lvl3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4000" cap="all" baseline="0">
                <a:solidFill>
                  <a:schemeClr val="bg1">
                    <a:lumMod val="65000"/>
                  </a:schemeClr>
                </a:solidFill>
                <a:latin typeface="Impact"/>
              </a:defRPr>
            </a:lvl3pPr>
          </a:lstStyle>
          <a:p>
            <a:pPr lvl="0"/>
            <a:r>
              <a:rPr lang="en-US"/>
              <a:t>Second Line</a:t>
            </a:r>
            <a:br>
              <a:rPr lang="en-US"/>
            </a:br>
            <a:r>
              <a:rPr lang="en-US"/>
              <a:t>Third Line</a:t>
            </a:r>
          </a:p>
        </p:txBody>
      </p:sp>
      <p:sp>
        <p:nvSpPr>
          <p:cNvPr id="10" name="Picture Placeholder 9"/>
          <p:cNvSpPr>
            <a:spLocks noGrp="1"/>
          </p:cNvSpPr>
          <p:nvPr userDrawn="1">
            <p:ph type="pic" sz="quarter" idx="17"/>
          </p:nvPr>
        </p:nvSpPr>
        <p:spPr>
          <a:xfrm>
            <a:off x="0" y="1"/>
            <a:ext cx="12192000" cy="43910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8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9545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Rectangle 23"/>
          <p:cNvSpPr/>
          <p:nvPr userDrawn="1"/>
        </p:nvSpPr>
        <p:spPr>
          <a:xfrm>
            <a:off x="272347" y="5974797"/>
            <a:ext cx="2737956" cy="8702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8016" y="4147563"/>
            <a:ext cx="9300677" cy="2304038"/>
            <a:chOff x="-13512" y="4147563"/>
            <a:chExt cx="6975508" cy="2304038"/>
          </a:xfrm>
        </p:grpSpPr>
        <p:sp>
          <p:nvSpPr>
            <p:cNvPr id="20" name="Rectangle 19"/>
            <p:cNvSpPr/>
            <p:nvPr/>
          </p:nvSpPr>
          <p:spPr>
            <a:xfrm>
              <a:off x="-13511" y="4147563"/>
              <a:ext cx="6975507" cy="2304038"/>
            </a:xfrm>
            <a:prstGeom prst="rect">
              <a:avLst/>
            </a:prstGeom>
            <a:solidFill>
              <a:srgbClr val="D19B2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1" name="Picture 20" descr="Lines_30blk.pd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5" t="22542" r="22190"/>
            <a:stretch/>
          </p:blipFill>
          <p:spPr>
            <a:xfrm>
              <a:off x="-13512" y="4147563"/>
              <a:ext cx="6975507" cy="2304038"/>
            </a:xfrm>
            <a:prstGeom prst="rect">
              <a:avLst/>
            </a:prstGeom>
          </p:spPr>
        </p:pic>
      </p:grpSp>
      <p:cxnSp>
        <p:nvCxnSpPr>
          <p:cNvPr id="22" name="Straight Connector 21"/>
          <p:cNvCxnSpPr/>
          <p:nvPr userDrawn="1"/>
        </p:nvCxnSpPr>
        <p:spPr>
          <a:xfrm>
            <a:off x="1265302" y="5832568"/>
            <a:ext cx="7945297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265302" y="6340619"/>
            <a:ext cx="7945297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itle 1"/>
          <p:cNvSpPr txBox="1">
            <a:spLocks/>
          </p:cNvSpPr>
          <p:nvPr userDrawn="1"/>
        </p:nvSpPr>
        <p:spPr>
          <a:xfrm>
            <a:off x="1062102" y="4303767"/>
            <a:ext cx="8148497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400">
              <a:solidFill>
                <a:schemeClr val="bg1"/>
              </a:solidFill>
              <a:latin typeface="Impact"/>
              <a:cs typeface="Impac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059043" y="4240780"/>
            <a:ext cx="8151556" cy="1591789"/>
          </a:xfrm>
        </p:spPr>
        <p:txBody>
          <a:bodyPr/>
          <a:lstStyle>
            <a:lvl1pPr>
              <a:lnSpc>
                <a:spcPct val="80000"/>
              </a:lnSpc>
              <a:defRPr sz="6500">
                <a:solidFill>
                  <a:srgbClr val="756C66"/>
                </a:solidFill>
              </a:defRPr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Title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4" hasCustomPrompt="1"/>
          </p:nvPr>
        </p:nvSpPr>
        <p:spPr>
          <a:xfrm>
            <a:off x="1059043" y="5799369"/>
            <a:ext cx="8151556" cy="556817"/>
          </a:xfrm>
        </p:spPr>
        <p:txBody>
          <a:bodyPr anchor="t">
            <a:noAutofit/>
          </a:bodyPr>
          <a:lstStyle>
            <a:lvl1pPr algn="l">
              <a:defRPr sz="3200" cap="all">
                <a:solidFill>
                  <a:schemeClr val="bg1"/>
                </a:solidFill>
                <a:latin typeface="Impact"/>
                <a:cs typeface="Impact"/>
              </a:defRPr>
            </a:lvl1pPr>
            <a:lvl2pPr algn="l">
              <a:defRPr>
                <a:latin typeface="Impact"/>
                <a:cs typeface="Impact"/>
              </a:defRPr>
            </a:lvl2pPr>
            <a:lvl3pPr algn="l">
              <a:defRPr>
                <a:latin typeface="Impact"/>
                <a:cs typeface="Impact"/>
              </a:defRPr>
            </a:lvl3pPr>
            <a:lvl4pPr algn="l">
              <a:defRPr>
                <a:latin typeface="Impact"/>
                <a:cs typeface="Impact"/>
              </a:defRPr>
            </a:lvl4pPr>
            <a:lvl5pPr algn="l">
              <a:defRPr>
                <a:latin typeface="Impact"/>
                <a:cs typeface="Impact"/>
              </a:defRPr>
            </a:lvl5pPr>
          </a:lstStyle>
          <a:p>
            <a:pPr lvl="0"/>
            <a:r>
              <a:rPr lang="en-US"/>
              <a:t>Second Line</a:t>
            </a:r>
          </a:p>
        </p:txBody>
      </p:sp>
      <p:pic>
        <p:nvPicPr>
          <p:cNvPr id="29" name="Picture 28" descr="PU_sigtab.eps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" b="12554"/>
          <a:stretch/>
        </p:blipFill>
        <p:spPr>
          <a:xfrm>
            <a:off x="9410075" y="-8411"/>
            <a:ext cx="2589891" cy="1021073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-18016" y="-8410"/>
            <a:ext cx="9301717" cy="415654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9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09600" y="941895"/>
            <a:ext cx="109728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609601" y="1608140"/>
            <a:ext cx="10981265" cy="4326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7517" y="1271266"/>
            <a:ext cx="12174484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2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609601" y="1195138"/>
            <a:ext cx="10981265" cy="47394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708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264707" cy="434270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228806" y="1600373"/>
            <a:ext cx="5353593" cy="434254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09600" y="941895"/>
            <a:ext cx="109728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17517" y="1271266"/>
            <a:ext cx="12174484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79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264707" cy="433440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33440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09600" y="941895"/>
            <a:ext cx="109728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17517" y="1271266"/>
            <a:ext cx="12174484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53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265184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265184" cy="37680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7680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B80C8F5-D920-BB4B-933F-7F3EB43C82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09600" y="941895"/>
            <a:ext cx="109728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flipV="1">
            <a:off x="17517" y="1271266"/>
            <a:ext cx="12174484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00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09600" y="941895"/>
            <a:ext cx="109728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7517" y="1271266"/>
            <a:ext cx="12174484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09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-1"/>
            <a:ext cx="12192000" cy="13316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94847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tif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U_sig132.tif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75633"/>
            <a:ext cx="2031832" cy="479171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1" y="1"/>
            <a:ext cx="12209516" cy="915109"/>
            <a:chOff x="0" y="0"/>
            <a:chExt cx="9157137" cy="915109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9144000" cy="9151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0" name="Picture 19" descr="h2_lines_white.pdf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82" t="22582" r="22582" b="48017"/>
            <a:stretch/>
          </p:blipFill>
          <p:spPr>
            <a:xfrm>
              <a:off x="13137" y="1"/>
              <a:ext cx="9144000" cy="915108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21492"/>
            <a:ext cx="10981267" cy="4221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AB80C8F5-D920-BB4B-933F-7F3EB43C82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89507" y="1535528"/>
            <a:ext cx="1110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4285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8" r:id="rId4"/>
    <p:sldLayoutId id="2147483657" r:id="rId5"/>
    <p:sldLayoutId id="2147483652" r:id="rId6"/>
    <p:sldLayoutId id="2147483653" r:id="rId7"/>
    <p:sldLayoutId id="2147483654" r:id="rId8"/>
    <p:sldLayoutId id="2147483655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 cap="all">
          <a:solidFill>
            <a:schemeClr val="bg1"/>
          </a:solidFill>
          <a:latin typeface="Impact"/>
          <a:ea typeface="+mj-ea"/>
          <a:cs typeface="Impac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MRFakSWxx5s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2009" y="4460532"/>
            <a:ext cx="6608618" cy="1864086"/>
          </a:xfrm>
        </p:spPr>
        <p:txBody>
          <a:bodyPr/>
          <a:lstStyle/>
          <a:p>
            <a:r>
              <a:rPr lang="en-US" sz="4800"/>
              <a:t>ECE 477 Final Review: Team #8</a:t>
            </a:r>
            <a:br>
              <a:rPr lang="en-US" sz="4800"/>
            </a:br>
            <a:endParaRPr lang="en-US" sz="4800"/>
          </a:p>
        </p:txBody>
      </p:sp>
      <p:pic>
        <p:nvPicPr>
          <p:cNvPr id="9" name="Picture 8" descr="PU_sigtab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" b="12554"/>
          <a:stretch/>
        </p:blipFill>
        <p:spPr>
          <a:xfrm>
            <a:off x="10249582" y="5836927"/>
            <a:ext cx="1942418" cy="1021073"/>
          </a:xfrm>
          <a:prstGeom prst="rect">
            <a:avLst/>
          </a:prstGeom>
        </p:spPr>
      </p:pic>
      <p:pic>
        <p:nvPicPr>
          <p:cNvPr id="10" name="Picture 10" descr="A group of men posing for a picture&#10;&#10;Description automatically generated">
            <a:extLst>
              <a:ext uri="{FF2B5EF4-FFF2-40B4-BE49-F238E27FC236}">
                <a16:creationId xmlns:a16="http://schemas.microsoft.com/office/drawing/2014/main" id="{4BC08805-36D7-4CAD-DEFB-5B25BDC786F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-32" t="9578" b="26146"/>
          <a:stretch/>
        </p:blipFill>
        <p:spPr>
          <a:xfrm>
            <a:off x="1091" y="988"/>
            <a:ext cx="7397506" cy="3564887"/>
          </a:xfrm>
        </p:spPr>
      </p:pic>
      <p:pic>
        <p:nvPicPr>
          <p:cNvPr id="2" name="Picture 2" descr="A picture containing floor&#10;&#10;Description automatically generated">
            <a:extLst>
              <a:ext uri="{FF2B5EF4-FFF2-40B4-BE49-F238E27FC236}">
                <a16:creationId xmlns:a16="http://schemas.microsoft.com/office/drawing/2014/main" id="{8D0ED41C-8F84-9F8D-541A-ED248F8DF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611" y="1296"/>
            <a:ext cx="4803818" cy="356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27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/>
              <a:t>Individual contributions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06581" y="1332126"/>
            <a:ext cx="11152909" cy="447754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Object detection using OpenCV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3D Printing and modeling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</a:rPr>
              <a:t>LiDAR / </a:t>
            </a:r>
            <a:r>
              <a:rPr lang="en-US" sz="2200" err="1">
                <a:solidFill>
                  <a:srgbClr val="000000"/>
                </a:solidFill>
              </a:rPr>
              <a:t>ToF</a:t>
            </a:r>
            <a:r>
              <a:rPr lang="en-US" sz="2200">
                <a:solidFill>
                  <a:srgbClr val="000000"/>
                </a:solidFill>
              </a:rPr>
              <a:t> selection and I2C work for VL53L1X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706582" y="935152"/>
            <a:ext cx="8229600" cy="442912"/>
          </a:xfrm>
        </p:spPr>
        <p:txBody>
          <a:bodyPr/>
          <a:lstStyle/>
          <a:p>
            <a:r>
              <a:rPr lang="en-US" sz="2400"/>
              <a:t>Jonathan Wosiak</a:t>
            </a:r>
            <a:endParaRPr lang="en-US"/>
          </a:p>
        </p:txBody>
      </p:sp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51855FD-E5E2-CF11-CFE7-E82E46225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899" y="1330656"/>
            <a:ext cx="3550556" cy="2418689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3FAD30-DB13-D7CD-1271-9A7251F9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331" y="2679820"/>
            <a:ext cx="7269842" cy="3050109"/>
          </a:xfrm>
          <a:prstGeom prst="rect">
            <a:avLst/>
          </a:prstGeom>
        </p:spPr>
      </p:pic>
      <p:pic>
        <p:nvPicPr>
          <p:cNvPr id="7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28E5F0BE-555D-7D05-D3BC-AE77AA1FD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369" y="3785068"/>
            <a:ext cx="3535574" cy="264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5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/>
              <a:t>Project Demonstration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697347" y="1075482"/>
            <a:ext cx="10358580" cy="4870395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US" sz="2400"/>
              <a:t>An ability to read controller joystick axis channel values from incoming signal from off the shelf radio receiver (via CRSF)</a:t>
            </a:r>
            <a:endParaRPr lang="en-US"/>
          </a:p>
          <a:p>
            <a:pPr marL="457200" indent="-457200">
              <a:buFont typeface="Calibri"/>
              <a:buAutoNum type="arabicPeriod"/>
            </a:pPr>
            <a:r>
              <a:rPr lang="en-US" sz="2400"/>
              <a:t>An ability to send and receive navigation command and IMU sensor data between an onboard single-based computer and flight controller microcontroller (via UART)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An ability to send signals to a motor controller and control speed of all 4 motors simultaneously (via PWM)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An ability to communicate with and real sensor data off a gyroscope &amp; accelerometer (via SPI)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An ability to measure distance from walls or floor from time-of-flight proximity sensor (via I2C)</a:t>
            </a: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11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77C579-3547-BF11-5FF0-DD4B18AFF5C0}"/>
              </a:ext>
            </a:extLst>
          </p:cNvPr>
          <p:cNvSpPr txBox="1"/>
          <p:nvPr/>
        </p:nvSpPr>
        <p:spPr>
          <a:xfrm>
            <a:off x="3617929" y="3426643"/>
            <a:ext cx="49561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https://www.youtube.com/watch?v=MRFakSWxx5s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511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4294967295"/>
          </p:nvPr>
        </p:nvSpPr>
        <p:spPr>
          <a:xfrm>
            <a:off x="2406650" y="2734575"/>
            <a:ext cx="7346950" cy="873363"/>
          </a:xfrm>
        </p:spPr>
        <p:txBody>
          <a:bodyPr>
            <a:no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7179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15820" y="1000665"/>
            <a:ext cx="8235949" cy="493394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Project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Block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Design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Individual Contributions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Project Video Demonstration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42235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400">
                <a:solidFill>
                  <a:schemeClr val="tx1"/>
                </a:solidFill>
                <a:latin typeface="+mj-lt"/>
                <a:cs typeface="+mj-cs"/>
              </a:rPr>
              <a:t>Project Overview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Calibri"/>
              </a:rPr>
              <a:t>Hermes is an autonomous quadcopter drone</a:t>
            </a:r>
            <a:endParaRPr lang="en-US">
              <a:latin typeface="Calibri"/>
            </a:endParaRP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Calibri"/>
              </a:rPr>
              <a:t>Intended for remote emergency response/search and rescue operations, in a tight confined space. 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Calibri"/>
              </a:rPr>
              <a:t>The drone utilizes a custom flight controller for aerodynamic stability 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Calibri"/>
              </a:rPr>
              <a:t>The navigation computer finds a visual target  and sends flight commands to the flight controller.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Calibri"/>
                <a:cs typeface="Calibri"/>
              </a:rPr>
              <a:t>Intended for remote emergency response/search and rescue operations, in tight confined space. </a:t>
            </a:r>
            <a:endParaRPr lang="en-US" sz="2200">
              <a:latin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B8746AD-39B5-DAA9-D3ED-C054BBB7C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7" r="16486"/>
          <a:stretch/>
        </p:blipFill>
        <p:spPr>
          <a:xfrm>
            <a:off x="5472688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513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/>
              <a:t>Hardware Block Diagram</a:t>
            </a:r>
          </a:p>
        </p:txBody>
      </p:sp>
      <p:pic>
        <p:nvPicPr>
          <p:cNvPr id="2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11F0360A-97BC-934D-6366-81DDFB503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17" y="1109975"/>
            <a:ext cx="5366751" cy="4638050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485BC90F-B5E3-1A91-A7BC-2199D8CFA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8559"/>
            <a:ext cx="5898212" cy="44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1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/>
              <a:t>Software Block Diagram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94B0A1CD-3457-A866-4655-95143718B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657" y="1533728"/>
            <a:ext cx="7666229" cy="264893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63E7C09F-2763-E031-EB94-C67C908CB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567"/>
          <a:stretch/>
        </p:blipFill>
        <p:spPr>
          <a:xfrm>
            <a:off x="3388350" y="4585615"/>
            <a:ext cx="8624397" cy="1749196"/>
          </a:xfrm>
          <a:prstGeom prst="rect">
            <a:avLst/>
          </a:prstGeom>
        </p:spPr>
      </p:pic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40EF680-0CC0-21C5-4879-76482D44671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79253" y="1272176"/>
            <a:ext cx="4138223" cy="443104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IMU sensor filtering and 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Complementary filter with automatically tuned gyro vs. accelerometer trust parameter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Control loop configuration and 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4x PID loops for yaw, pitch, roll, and auto-throttle (maintain set height)</a:t>
            </a:r>
          </a:p>
        </p:txBody>
      </p:sp>
    </p:spTree>
    <p:extLst>
      <p:ext uri="{BB962C8B-B14F-4D97-AF65-F5344CB8AC3E}">
        <p14:creationId xmlns:p14="http://schemas.microsoft.com/office/powerpoint/2010/main" val="58842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/>
              <a:t>Design Challenges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678873" y="1036506"/>
            <a:ext cx="11042072" cy="487476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err="1"/>
              <a:t>BLHeli</a:t>
            </a:r>
            <a:r>
              <a:rPr lang="en-US" sz="2200"/>
              <a:t> Configurator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Navigation code minimization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Optimizing layout of all the components in our final packaging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Creating the wiring harness for the VL53L1X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I2C bus for the Pi Zero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Signal Processing and control loops</a:t>
            </a:r>
          </a:p>
        </p:txBody>
      </p:sp>
      <p:pic>
        <p:nvPicPr>
          <p:cNvPr id="3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803ADA7C-525D-4C9B-5F7D-9915DCD82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020" y="3198065"/>
            <a:ext cx="2786129" cy="203953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A3C12A9-D480-D91F-B31B-E1B28D926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087928" y="958307"/>
            <a:ext cx="2743200" cy="2109045"/>
          </a:xfrm>
          <a:prstGeom prst="rect">
            <a:avLst/>
          </a:prstGeom>
        </p:spPr>
      </p:pic>
      <p:pic>
        <p:nvPicPr>
          <p:cNvPr id="5" name="Picture 5" descr="A picture containing text, monitor, electronics, indoor&#10;&#10;Description automatically generated">
            <a:extLst>
              <a:ext uri="{FF2B5EF4-FFF2-40B4-BE49-F238E27FC236}">
                <a16:creationId xmlns:a16="http://schemas.microsoft.com/office/drawing/2014/main" id="{2EC26DDF-5A29-4C47-B1A6-57B3512C8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641" y="4092525"/>
            <a:ext cx="2448465" cy="1856303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CB0EDBDB-6B1E-5173-2065-6E8DE3E88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702" y="4072805"/>
            <a:ext cx="2743200" cy="1875408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295C7F0F-7A99-5E60-CDBA-6AF5A2A6B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3192" y="5391979"/>
            <a:ext cx="3332671" cy="1170816"/>
          </a:xfrm>
          <a:prstGeom prst="rect">
            <a:avLst/>
          </a:prstGeom>
        </p:spPr>
      </p:pic>
      <p:pic>
        <p:nvPicPr>
          <p:cNvPr id="8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BFA86FCF-7D78-18E6-37E8-E5B1C6AF2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237" y="4026111"/>
            <a:ext cx="2743200" cy="193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8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/>
              <a:t>Individual contributions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235241" y="1362009"/>
            <a:ext cx="5389419" cy="447754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System level design, Component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Schematic &amp; PCB Design &amp; Assembly of Flight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Embedded SW for Flight controller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IMU driver, signal processing, stability &amp; auto-throttle control loops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Sensor fusion, PID loops, IIR &amp; FIR filtering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UART, radio RX, ONEShot125, BLHeli32 configuration, safety, clock, &amp; timing</a:t>
            </a:r>
          </a:p>
          <a:p>
            <a:pPr marL="285750">
              <a:buFont typeface="Arial" panose="020B0604020202020204" pitchFamily="34" charset="0"/>
              <a:buChar char="•"/>
            </a:pP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Frame &amp; Motor assembly, Soldering of PCB and motors etc.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706582" y="935152"/>
            <a:ext cx="8229600" cy="442912"/>
          </a:xfrm>
        </p:spPr>
        <p:txBody>
          <a:bodyPr/>
          <a:lstStyle/>
          <a:p>
            <a:r>
              <a:rPr lang="en-US" sz="2400"/>
              <a:t>Michael Langford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982E38-1FC0-8A1A-CEB8-384274B7C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539" y="1378064"/>
            <a:ext cx="2890927" cy="2185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D28BA6-2313-B7DE-1035-B699BA97B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839" y="1610399"/>
            <a:ext cx="3621109" cy="18186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84DE8F-E60F-0F93-22E7-EA9188145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540" y="4243944"/>
            <a:ext cx="2571963" cy="192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93CE8C7-45A5-84B9-CB06-BA6D5A0BF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8" t="26015" r="8630" b="17211"/>
          <a:stretch/>
        </p:blipFill>
        <p:spPr bwMode="auto">
          <a:xfrm>
            <a:off x="521402" y="3865005"/>
            <a:ext cx="3883844" cy="205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45E9FDB-9E06-D438-1E3D-5A0F19A7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524" y="3865005"/>
            <a:ext cx="3582993" cy="268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219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/>
              <a:t>Individual contributions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06581" y="1332126"/>
            <a:ext cx="11152909" cy="4477547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/>
              <a:t>Worked on implementing the SPI code for the gyroscope and accelerometer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Implemented the VL53L1X </a:t>
            </a:r>
            <a:r>
              <a:rPr lang="en-US" sz="2200" err="1"/>
              <a:t>LiDARs</a:t>
            </a:r>
            <a:r>
              <a:rPr lang="en-US" sz="2200"/>
              <a:t> on the Pi Zero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Created the navigation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Implemented the object detection code with the navigation code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Added the Pi UART communication bus to the flight controller</a:t>
            </a:r>
            <a:endParaRPr 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706582" y="935152"/>
            <a:ext cx="8229600" cy="442912"/>
          </a:xfrm>
        </p:spPr>
        <p:txBody>
          <a:bodyPr/>
          <a:lstStyle/>
          <a:p>
            <a:r>
              <a:rPr lang="en-US" sz="2400"/>
              <a:t>Owen Mandel</a:t>
            </a:r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9D3C2E2-42F0-B8C2-8205-43509D3D4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83" y="3921622"/>
            <a:ext cx="5331372" cy="1747445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5040D25-1B5C-C4F5-B294-46B4A5AF5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881" y="3675118"/>
            <a:ext cx="2335925" cy="2871073"/>
          </a:xfrm>
          <a:prstGeom prst="rect">
            <a:avLst/>
          </a:prstGeom>
        </p:spPr>
      </p:pic>
      <p:pic>
        <p:nvPicPr>
          <p:cNvPr id="4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E1C8E133-57A1-75DA-61C8-416E2A1FD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7745" y="4120056"/>
            <a:ext cx="3111062" cy="16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4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/>
              <a:t>Individual contributions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06581" y="1332126"/>
            <a:ext cx="11152909" cy="447754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Worked on making the PWM code to communicate with the ESC.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Translated </a:t>
            </a:r>
            <a:r>
              <a:rPr lang="en-US" sz="2200" err="1"/>
              <a:t>Sparkfun</a:t>
            </a:r>
            <a:r>
              <a:rPr lang="en-US" sz="2200"/>
              <a:t> Arduino TMF8801 library to work on our STM32F446 microcontroller.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/>
              <a:t>Assisted in building wiring harness for TOF sensors.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706582" y="935152"/>
            <a:ext cx="8229600" cy="442912"/>
          </a:xfrm>
        </p:spPr>
        <p:txBody>
          <a:bodyPr/>
          <a:lstStyle/>
          <a:p>
            <a:r>
              <a:rPr lang="en-US" sz="2400"/>
              <a:t>Santiago J. Garcia Delgado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15D8330-1C4A-F6CA-21A8-47FBB85B7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4" y="3927653"/>
            <a:ext cx="3094892" cy="2050694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93D55A6-1060-433C-8A14-736B161D2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1784" y="3923072"/>
            <a:ext cx="3378200" cy="2059856"/>
          </a:xfrm>
          <a:prstGeom prst="rect">
            <a:avLst/>
          </a:prstGeom>
        </p:spPr>
      </p:pic>
      <p:pic>
        <p:nvPicPr>
          <p:cNvPr id="4" name="Picture 4" descr="A picture containing indoor, black, orange&#10;&#10;Description automatically generated">
            <a:extLst>
              <a:ext uri="{FF2B5EF4-FFF2-40B4-BE49-F238E27FC236}">
                <a16:creationId xmlns:a16="http://schemas.microsoft.com/office/drawing/2014/main" id="{754299CA-CFFE-1358-B7B1-26CE09290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706" y="3928852"/>
            <a:ext cx="2704124" cy="204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ECE 477 Final Review: Team #8 </vt:lpstr>
      <vt:lpstr>Outline</vt:lpstr>
      <vt:lpstr>Project Overview</vt:lpstr>
      <vt:lpstr>Hardware Block Diagram</vt:lpstr>
      <vt:lpstr>Software Block Diagram</vt:lpstr>
      <vt:lpstr>Design Challenges</vt:lpstr>
      <vt:lpstr>Individual contributions</vt:lpstr>
      <vt:lpstr>Individual contributions</vt:lpstr>
      <vt:lpstr>Individual contributions</vt:lpstr>
      <vt:lpstr>Individual contributions</vt:lpstr>
      <vt:lpstr>Project Demonstration</vt:lpstr>
      <vt:lpstr>PowerPoint Presentation</vt:lpstr>
      <vt:lpstr>PowerPoint Presentation</vt:lpstr>
    </vt:vector>
  </TitlesOfParts>
  <Company>Purdue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TITLE SECOND LINE AND THIRD LINE</dc:title>
  <dc:creator>Purdue Marketing Communications</dc:creator>
  <cp:revision>63</cp:revision>
  <cp:lastPrinted>2012-02-14T22:31:46Z</cp:lastPrinted>
  <dcterms:created xsi:type="dcterms:W3CDTF">2011-09-20T15:44:26Z</dcterms:created>
  <dcterms:modified xsi:type="dcterms:W3CDTF">2022-12-13T13:27:17Z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2022-12-13T11:18:12Z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dd7b9f9d-0b1c-45a9-959c-b62f5129028b</vt:lpwstr>
  </property>
  <property fmtid="{D5CDD505-2E9C-101B-9397-08002B2CF9AE}" pid="8" name="MSIP_Label_4044bd30-2ed7-4c9d-9d12-46200872a97b_ContentBits">
    <vt:lpwstr>0</vt:lpwstr>
  </property>
</Properties>
</file>